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66" r:id="rId17"/>
    <p:sldId id="267" r:id="rId18"/>
    <p:sldId id="279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6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216" y="18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3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4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83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3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1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1"/>
            <a:ext cx="12229220" cy="148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0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2854" y="1"/>
            <a:ext cx="1379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79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134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6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8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1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963DF-4F59-44A2-A0F7-42C05E7240BE}" type="datetimeFigureOut">
              <a:rPr lang="en-US" smtClean="0"/>
              <a:t>6/20/17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5DC-6749-4FAF-A03F-0F861DC9E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552" y="0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TEAM P.E.O: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724" y="1651857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Winning Menagerie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67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b="1" i="1" dirty="0">
                <a:solidFill>
                  <a:prstClr val="black"/>
                </a:solidFill>
                <a:latin typeface="Calibri" panose="020F0502020204030204"/>
              </a:rPr>
              <a:t>BEAVER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97100"/>
            <a:ext cx="7472363" cy="2895600"/>
          </a:xfrm>
        </p:spPr>
      </p:pic>
    </p:spTree>
    <p:extLst>
      <p:ext uri="{BB962C8B-B14F-4D97-AF65-F5344CB8AC3E}">
        <p14:creationId xmlns:p14="http://schemas.microsoft.com/office/powerpoint/2010/main" val="28572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7016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b="1" i="1" dirty="0">
                <a:solidFill>
                  <a:prstClr val="black"/>
                </a:solidFill>
                <a:latin typeface="Calibri" panose="020F0502020204030204"/>
              </a:rPr>
              <a:t>BEAVER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71556"/>
            <a:ext cx="10515600" cy="3441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Monitor emotions</a:t>
            </a:r>
          </a:p>
          <a:p>
            <a:r>
              <a:rPr lang="en-US" dirty="0" smtClean="0"/>
              <a:t>Read the instructions! </a:t>
            </a:r>
          </a:p>
          <a:p>
            <a:r>
              <a:rPr lang="en-US" dirty="0" smtClean="0"/>
              <a:t>Careful</a:t>
            </a:r>
          </a:p>
          <a:p>
            <a:r>
              <a:rPr lang="en-US" dirty="0" smtClean="0"/>
              <a:t>Critical thinkers</a:t>
            </a:r>
          </a:p>
          <a:p>
            <a:r>
              <a:rPr lang="en-US" dirty="0" smtClean="0"/>
              <a:t>“Let’s do this right”</a:t>
            </a:r>
          </a:p>
          <a:p>
            <a:r>
              <a:rPr lang="en-US" dirty="0" smtClean="0"/>
              <a:t>Internalize anger</a:t>
            </a:r>
          </a:p>
          <a:p>
            <a:r>
              <a:rPr lang="en-US" dirty="0" smtClean="0"/>
              <a:t>Past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804124"/>
            <a:ext cx="9740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Beavers need to learn that it’s all right to fail and that it’s healthy to call for help when they’re struggling.</a:t>
            </a:r>
            <a:endParaRPr lang="en-US" sz="2800" b="1" i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88" y="2391308"/>
            <a:ext cx="3591515" cy="13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4857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/>
              <a:t>Likes authority……………………………………Too direct or demanding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Takes charge………………………………………Pushy; can step in front of others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Determined…………………………………………Overbearing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Confident……………………………………………Cocky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Firm…………………………………………………...Unyielding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Enterprising…………………………………………Takes big risks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Competitive………………………………………….Cold Blooded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Enjoys challenges………………………………….Avoids relations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Problem solver………………………………………Too Busy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Productive……………………………………………Overlooks feelings; do it now!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Bold……………………………………………………Insensitive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Purposeful; goal driven……………………………Imbalanced; workaholic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Decision Maker……………………………………...Unthoughtful of others’ wishes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Adventurous…………………………………………Impulsive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Strong willed………………………………………...Stubborn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Independent; self-reliant…………………………...Avoids people; seeking help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Controlling……………………………………….…...Bossy; overbearing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Persistent……………………………………………..Inflexible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Action oriented……………………………………....Unyielding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29"/>
            <a:ext cx="2238375" cy="203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0496" y="880460"/>
            <a:ext cx="673099" cy="515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LIONS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4237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0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7200" b="1" dirty="0" smtClean="0"/>
          </a:p>
          <a:p>
            <a:pPr algn="ctr"/>
            <a:r>
              <a:rPr lang="en-US" sz="7200" b="1" dirty="0" smtClean="0"/>
              <a:t>Enthusiastic</a:t>
            </a:r>
            <a:r>
              <a:rPr lang="en-US" sz="7200" b="1" dirty="0"/>
              <a:t>………………………………………......Overbearing </a:t>
            </a:r>
          </a:p>
          <a:p>
            <a:pPr algn="ctr"/>
            <a:r>
              <a:rPr lang="en-US" sz="7200" b="1" dirty="0"/>
              <a:t> </a:t>
            </a:r>
            <a:r>
              <a:rPr lang="en-US" sz="7200" b="1" dirty="0" smtClean="0"/>
              <a:t>Takes </a:t>
            </a:r>
            <a:r>
              <a:rPr lang="en-US" sz="7200" b="1" dirty="0"/>
              <a:t>risks……………………………………………Dangerous and foolish </a:t>
            </a:r>
          </a:p>
          <a:p>
            <a:pPr algn="ctr"/>
            <a:r>
              <a:rPr lang="en-US" sz="7200" b="1" dirty="0"/>
              <a:t>Visionary………………………………………………Daydreamer </a:t>
            </a:r>
          </a:p>
          <a:p>
            <a:pPr algn="ctr"/>
            <a:r>
              <a:rPr lang="en-US" sz="7200" b="1" dirty="0"/>
              <a:t>Motivator……………………………………………….Manipulator </a:t>
            </a:r>
          </a:p>
          <a:p>
            <a:pPr algn="ctr"/>
            <a:r>
              <a:rPr lang="en-US" sz="7200" b="1" dirty="0"/>
              <a:t>Energetic……………………………………………….Impatient </a:t>
            </a:r>
          </a:p>
          <a:p>
            <a:pPr algn="ctr"/>
            <a:r>
              <a:rPr lang="en-US" sz="7200" b="1" dirty="0"/>
              <a:t>Very verbal…………………………………………….Attacks under pressure </a:t>
            </a:r>
          </a:p>
          <a:p>
            <a:pPr algn="ctr"/>
            <a:r>
              <a:rPr lang="en-US" sz="7200" b="1" dirty="0"/>
              <a:t>Promoter……………………………………………….Exaggerates </a:t>
            </a:r>
          </a:p>
          <a:p>
            <a:pPr algn="ctr"/>
            <a:r>
              <a:rPr lang="en-US" sz="7200" b="1" dirty="0"/>
              <a:t>Friendly, mixes easily………………………………..Shallow relationships </a:t>
            </a:r>
          </a:p>
          <a:p>
            <a:pPr algn="ctr"/>
            <a:r>
              <a:rPr lang="en-US" sz="7200" b="1" dirty="0"/>
              <a:t>Enjoys popularity……………………………………..Too showy </a:t>
            </a:r>
          </a:p>
          <a:p>
            <a:pPr algn="ctr"/>
            <a:r>
              <a:rPr lang="en-US" sz="7200" b="1" dirty="0"/>
              <a:t>Fun loving……………………………………………...Too flippant; not serious </a:t>
            </a:r>
          </a:p>
          <a:p>
            <a:pPr algn="ctr"/>
            <a:r>
              <a:rPr lang="en-US" sz="7200" b="1" dirty="0"/>
              <a:t>Likes variety……………………………………………Too scattered </a:t>
            </a:r>
          </a:p>
          <a:p>
            <a:pPr algn="ctr"/>
            <a:r>
              <a:rPr lang="en-US" sz="7200" b="1" dirty="0"/>
              <a:t>Spontaneous…………………………………………..Not focused </a:t>
            </a:r>
          </a:p>
          <a:p>
            <a:pPr algn="ctr"/>
            <a:r>
              <a:rPr lang="en-US" sz="7200" b="1" dirty="0"/>
              <a:t>Enjoys change…………………………………………Lacks follow through </a:t>
            </a:r>
          </a:p>
          <a:p>
            <a:pPr algn="ctr"/>
            <a:r>
              <a:rPr lang="en-US" sz="7200" b="1" dirty="0"/>
              <a:t>Creative; goes for new ideas………………………..Too unrealistic; avoids details </a:t>
            </a:r>
          </a:p>
          <a:p>
            <a:pPr algn="ctr"/>
            <a:r>
              <a:rPr lang="en-US" sz="7200" b="1" dirty="0"/>
              <a:t>Group oriented………………………………………….Bored with “process” </a:t>
            </a:r>
          </a:p>
          <a:p>
            <a:pPr algn="ctr"/>
            <a:r>
              <a:rPr lang="en-US" sz="7200" b="1" dirty="0"/>
              <a:t>Optimistic………………………………………………...Doesn’t see details </a:t>
            </a:r>
          </a:p>
          <a:p>
            <a:pPr algn="ctr"/>
            <a:r>
              <a:rPr lang="en-US" sz="7200" b="1" dirty="0"/>
              <a:t>Initiator……………………………………………………Pushy </a:t>
            </a:r>
          </a:p>
          <a:p>
            <a:pPr algn="ctr"/>
            <a:r>
              <a:rPr lang="en-US" sz="7200" b="1" dirty="0"/>
              <a:t>Infectious laughter……………………………………..Obnoxious </a:t>
            </a:r>
          </a:p>
          <a:p>
            <a:pPr algn="ctr"/>
            <a:r>
              <a:rPr lang="en-US" sz="7200" b="1" dirty="0"/>
              <a:t>Inspirational……………………………………………..Phony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" y="590550"/>
            <a:ext cx="2657475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9915" y="334711"/>
            <a:ext cx="6222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O</a:t>
            </a:r>
            <a:br>
              <a:rPr lang="en-US" sz="6600" b="1" dirty="0" smtClean="0"/>
            </a:br>
            <a:r>
              <a:rPr lang="en-US" sz="6600" b="1" dirty="0" smtClean="0"/>
              <a:t>T</a:t>
            </a:r>
            <a:br>
              <a:rPr lang="en-US" sz="6600" b="1" dirty="0" smtClean="0"/>
            </a:br>
            <a:r>
              <a:rPr lang="en-US" sz="6600" b="1" dirty="0" smtClean="0"/>
              <a:t>T</a:t>
            </a:r>
            <a:br>
              <a:rPr lang="en-US" sz="6600" b="1" dirty="0" smtClean="0"/>
            </a:br>
            <a:r>
              <a:rPr lang="en-US" sz="6600" b="1" dirty="0" smtClean="0"/>
              <a:t>E</a:t>
            </a:r>
            <a:br>
              <a:rPr lang="en-US" sz="6600" b="1" dirty="0" smtClean="0"/>
            </a:br>
            <a:r>
              <a:rPr lang="en-US" sz="6600" b="1" dirty="0" smtClean="0"/>
              <a:t>R</a:t>
            </a:r>
            <a:br>
              <a:rPr lang="en-US" sz="6600" b="1" dirty="0" smtClean="0"/>
            </a:br>
            <a:r>
              <a:rPr lang="en-US" sz="6600" b="1" dirty="0" smtClean="0"/>
              <a:t>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0484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279400" y="22691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/>
              <a:t>Sensitive feelings………………………………………..Easily hurt </a:t>
            </a:r>
          </a:p>
          <a:p>
            <a:pPr algn="ctr"/>
            <a:r>
              <a:rPr lang="en-US" sz="1600" b="1" dirty="0"/>
              <a:t>Loyal……………………………………………………….Misses opportunities </a:t>
            </a:r>
          </a:p>
          <a:p>
            <a:pPr algn="ctr"/>
            <a:r>
              <a:rPr lang="en-US" sz="1600" b="1" dirty="0"/>
              <a:t>Calm; even keeled……………………………………….Lacks enthusiasm </a:t>
            </a:r>
          </a:p>
          <a:p>
            <a:pPr algn="ctr"/>
            <a:r>
              <a:rPr lang="en-US" sz="1600" b="1" dirty="0" err="1"/>
              <a:t>Nondemanding</a:t>
            </a:r>
            <a:r>
              <a:rPr lang="en-US" sz="1600" b="1" dirty="0"/>
              <a:t>…………………………………………...Weakling; pushover </a:t>
            </a:r>
          </a:p>
          <a:p>
            <a:pPr algn="ctr"/>
            <a:r>
              <a:rPr lang="en-US" sz="1600" b="1" dirty="0"/>
              <a:t>Avoids confrontations…………………………………..Misses honest intimacy </a:t>
            </a:r>
          </a:p>
          <a:p>
            <a:pPr algn="ctr"/>
            <a:r>
              <a:rPr lang="en-US" sz="1600" b="1" dirty="0"/>
              <a:t>Enjoys routine…………………………………………….Stays in rut </a:t>
            </a:r>
          </a:p>
          <a:p>
            <a:pPr algn="ctr"/>
            <a:r>
              <a:rPr lang="en-US" sz="1600" b="1" dirty="0"/>
              <a:t>Dislikes change…………………………………………..Not spontaneous </a:t>
            </a:r>
          </a:p>
          <a:p>
            <a:pPr algn="ctr"/>
            <a:r>
              <a:rPr lang="en-US" sz="1600" b="1" dirty="0"/>
              <a:t>Warm and relational……………………………………...Fewer deep friends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Gives </a:t>
            </a:r>
            <a:r>
              <a:rPr lang="en-US" sz="1600" b="1" dirty="0"/>
              <a:t>in……………………………………………………..Co-dependent </a:t>
            </a:r>
          </a:p>
          <a:p>
            <a:pPr algn="ctr"/>
            <a:r>
              <a:rPr lang="en-US" sz="1600" b="1" dirty="0"/>
              <a:t>Accommodating…………………………………………..Indecisive </a:t>
            </a:r>
          </a:p>
          <a:p>
            <a:pPr algn="ctr"/>
            <a:r>
              <a:rPr lang="en-US" sz="1600" b="1" dirty="0"/>
              <a:t>Cautious humor…………………………………………...Overly cautious </a:t>
            </a:r>
          </a:p>
          <a:p>
            <a:pPr algn="ctr"/>
            <a:r>
              <a:rPr lang="en-US" sz="1600" b="1" dirty="0"/>
              <a:t>Adaptable…………………………………………………...Loses identity </a:t>
            </a:r>
          </a:p>
          <a:p>
            <a:pPr algn="ctr"/>
            <a:r>
              <a:rPr lang="en-US" sz="1600" b="1" dirty="0"/>
              <a:t>Sympathetic………………………………………………..Holds on to others’ hurts </a:t>
            </a:r>
          </a:p>
          <a:p>
            <a:pPr algn="ctr"/>
            <a:r>
              <a:rPr lang="en-US" sz="1600" b="1" dirty="0"/>
              <a:t>Thoughtful………………………………………………….Can be taken advantage of </a:t>
            </a:r>
          </a:p>
          <a:p>
            <a:pPr algn="ctr"/>
            <a:r>
              <a:rPr lang="en-US" sz="1600" b="1" dirty="0"/>
              <a:t>Nurturing……………………………………………………Ears get smashed </a:t>
            </a:r>
          </a:p>
          <a:p>
            <a:pPr algn="ctr"/>
            <a:r>
              <a:rPr lang="en-US" sz="1600" b="1" dirty="0"/>
              <a:t>Patient……………………………………………………….Crowded out by others </a:t>
            </a:r>
          </a:p>
          <a:p>
            <a:pPr algn="ctr"/>
            <a:r>
              <a:rPr lang="en-US" sz="1600" b="1" dirty="0"/>
              <a:t>Tolerant……………………………………………………..Weaker convictions </a:t>
            </a:r>
          </a:p>
          <a:p>
            <a:pPr algn="ctr"/>
            <a:r>
              <a:rPr lang="en-US" sz="1600" b="1" dirty="0"/>
              <a:t>Good listener………………………………………………Attracted to hurting people </a:t>
            </a:r>
          </a:p>
          <a:p>
            <a:pPr algn="ctr"/>
            <a:r>
              <a:rPr lang="en-US" sz="1600" b="1" dirty="0"/>
              <a:t>Peacemaker………………………………………………..Holds personal hurts inside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4296" y="1447799"/>
            <a:ext cx="584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GOLDEN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398" y="538162"/>
            <a:ext cx="2514600" cy="1819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896" y="22691"/>
            <a:ext cx="533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RETRIEVER 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90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751" y="0"/>
            <a:ext cx="10515600" cy="4351338"/>
          </a:xfrm>
        </p:spPr>
        <p:txBody>
          <a:bodyPr>
            <a:noAutofit/>
          </a:bodyPr>
          <a:lstStyle/>
          <a:p>
            <a:pPr algn="ctr"/>
            <a:r>
              <a:rPr lang="en-US" sz="1600" b="1" dirty="0"/>
              <a:t>Reads all instructions……………………………………..Afraid to break rules </a:t>
            </a:r>
          </a:p>
          <a:p>
            <a:pPr algn="ctr"/>
            <a:r>
              <a:rPr lang="en-US" sz="1600" b="1" dirty="0"/>
              <a:t>Accurate……………………………………………………...Too critical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Consistent…………………………………………………...Lacks spontaneity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Controlled……………………………………………………Too serious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Reserved………………………………………………….….Stuffy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Predictable……………………………………………………Lacks variety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Practical……………………………………………………….Not adventurous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Orderly…………………………………………………………Rigid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Factual…………………………………………………………Picky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Conscientious………………………………………………..Inflexible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Perfectionistic………………………………………………..Controlling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Discerning…………………………………………………….Negative on new opportunities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Detailed………………………………………………………..Rarely finishes a project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Analytical………………………………………………………Loses overview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Inquisitive…………………………………………………..…Smothering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Precise…………………………………………………………Strict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Persistent………………………………………………………Pushy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Scheduled……………………………………………………..Boring 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algn="ctr"/>
            <a:r>
              <a:rPr lang="en-US" sz="1600" b="1" dirty="0"/>
              <a:t>Sensitive……………………………………………………….Stubborn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97" y="5178425"/>
            <a:ext cx="3395663" cy="1276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435" y="-118952"/>
            <a:ext cx="39370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BEAVERS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04513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2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1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75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600" y="0"/>
            <a:ext cx="13233400" cy="7064788"/>
          </a:xfrm>
        </p:spPr>
      </p:pic>
    </p:spTree>
    <p:extLst>
      <p:ext uri="{BB962C8B-B14F-4D97-AF65-F5344CB8AC3E}">
        <p14:creationId xmlns:p14="http://schemas.microsoft.com/office/powerpoint/2010/main" val="37576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18" y="6193"/>
            <a:ext cx="10515600" cy="638175"/>
          </a:xfrm>
        </p:spPr>
        <p:txBody>
          <a:bodyPr anchor="t">
            <a:no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WHEN YOU FEEL UNDER </a:t>
            </a:r>
            <a:endParaRPr lang="en-US" sz="6600" b="1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589629"/>
              </p:ext>
            </p:extLst>
          </p:nvPr>
        </p:nvGraphicFramePr>
        <p:xfrm>
          <a:off x="838200" y="1803399"/>
          <a:ext cx="10515600" cy="49187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81250"/>
                <a:gridCol w="8134350"/>
              </a:tblGrid>
              <a:tr h="9048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LION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Listen carefully and</a:t>
                      </a:r>
                      <a:r>
                        <a:rPr lang="en-US" sz="2400" b="0" baseline="0" dirty="0" smtClean="0"/>
                        <a:t> explain what you think</a:t>
                      </a:r>
                      <a:endParaRPr lang="en-US" sz="2400" b="0" dirty="0"/>
                    </a:p>
                  </a:txBody>
                  <a:tcPr anchor="ctr"/>
                </a:tc>
              </a:tr>
              <a:tr h="9048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OTTER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b="0" dirty="0" smtClean="0"/>
                    </a:p>
                    <a:p>
                      <a:r>
                        <a:rPr lang="en-US" sz="2400" b="0" dirty="0" smtClean="0"/>
                        <a:t>Pause to assess</a:t>
                      </a:r>
                      <a:r>
                        <a:rPr lang="en-US" sz="2400" b="0" baseline="0" dirty="0" smtClean="0"/>
                        <a:t> the situation and check the facts</a:t>
                      </a:r>
                    </a:p>
                    <a:p>
                      <a:endParaRPr lang="en-US" sz="2400" b="0" baseline="0" dirty="0" smtClean="0"/>
                    </a:p>
                    <a:p>
                      <a:endParaRPr lang="en-US" sz="2400" b="0" dirty="0"/>
                    </a:p>
                  </a:txBody>
                  <a:tcPr anchor="ctr"/>
                </a:tc>
              </a:tr>
              <a:tr h="9048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GOLDEN RETRIEVER</a:t>
                      </a:r>
                    </a:p>
                    <a:p>
                      <a:pPr algn="ctr"/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Take a risk to reach out and say what you think and feel</a:t>
                      </a:r>
                      <a:endParaRPr lang="en-US" sz="2400" b="0" dirty="0"/>
                    </a:p>
                  </a:txBody>
                  <a:tcPr anchor="ctr"/>
                </a:tc>
              </a:tr>
              <a:tr h="9048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BEAVER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Interact</a:t>
                      </a:r>
                      <a:r>
                        <a:rPr lang="en-US" sz="2400" b="0" baseline="0" dirty="0" smtClean="0"/>
                        <a:t> with others and try to make a decision</a:t>
                      </a:r>
                      <a:endParaRPr lang="en-US" sz="24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9399" y="498681"/>
            <a:ext cx="44259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i="1" dirty="0" smtClean="0"/>
              <a:t>PRESSURE…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24606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648" y="12583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latin typeface="+mn-lt"/>
              </a:rPr>
              <a:t>BEHAVIORS UNDER PRESSURE</a:t>
            </a:r>
            <a:endParaRPr lang="en-US" sz="66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88554"/>
              </p:ext>
            </p:extLst>
          </p:nvPr>
        </p:nvGraphicFramePr>
        <p:xfrm>
          <a:off x="838200" y="1825625"/>
          <a:ext cx="10515600" cy="4724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Normal Situations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Under Pressure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Angry</a:t>
                      </a:r>
                      <a:r>
                        <a:rPr lang="en-US" sz="2800" baseline="0" dirty="0" smtClean="0"/>
                        <a:t> and Frustrated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LION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 Charge; Deciding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Bossy; Demanding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Leaves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OTTER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Persuading;</a:t>
                      </a:r>
                      <a:r>
                        <a:rPr lang="en-US" sz="2800" baseline="0" dirty="0" smtClean="0"/>
                        <a:t> Enthusiastic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Oversells;</a:t>
                      </a:r>
                      <a:r>
                        <a:rPr lang="en-US" sz="2800" baseline="0" dirty="0" smtClean="0"/>
                        <a:t> Attack others’ ideas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Gives</a:t>
                      </a:r>
                      <a:r>
                        <a:rPr lang="en-US" sz="2800" baseline="0" dirty="0" smtClean="0"/>
                        <a:t> in; May pout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GOLDEN RETRIEVER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Supportive; Friendly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Gives</a:t>
                      </a:r>
                      <a:r>
                        <a:rPr lang="en-US" sz="2800" baseline="0" dirty="0" smtClean="0"/>
                        <a:t> 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Hurt; Accuses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BEAVER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Careful;</a:t>
                      </a:r>
                      <a:r>
                        <a:rPr lang="en-US" sz="2800" baseline="0" dirty="0" smtClean="0"/>
                        <a:t> Quiet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Avoids; Can’t decide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Emotional;</a:t>
                      </a:r>
                      <a:r>
                        <a:rPr lang="en-US" sz="2800" baseline="0" dirty="0" smtClean="0"/>
                        <a:t> Attacks others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7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latin typeface="+mn-lt"/>
              </a:rPr>
              <a:t>HOW TO GET ALONG BETTER</a:t>
            </a:r>
            <a:endParaRPr lang="en-US" sz="6600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951602"/>
              </p:ext>
            </p:extLst>
          </p:nvPr>
        </p:nvGraphicFramePr>
        <p:xfrm>
          <a:off x="838200" y="1624778"/>
          <a:ext cx="10515600" cy="51239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1143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OTTER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GOLDEN RETRIEVER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BEAVER</a:t>
                      </a:r>
                      <a:endParaRPr lang="en-US" sz="2800" dirty="0"/>
                    </a:p>
                  </a:txBody>
                  <a:tcPr/>
                </a:tc>
              </a:tr>
              <a:tr h="13104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Behavior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Quick,</a:t>
                      </a:r>
                      <a:r>
                        <a:rPr lang="en-US" sz="2000" baseline="0" dirty="0" smtClean="0"/>
                        <a:t> likes short answers, like being in charge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Outgoing, likes</a:t>
                      </a:r>
                      <a:r>
                        <a:rPr lang="en-US" sz="2000" baseline="0" dirty="0" smtClean="0"/>
                        <a:t> to be with others, enthusiastic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Calm, likes to help others and get along, trustworthy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Quiet, likes to work alone, concerned with being correct</a:t>
                      </a:r>
                      <a:endParaRPr lang="en-US" sz="2000" dirty="0"/>
                    </a:p>
                  </a:txBody>
                  <a:tcPr/>
                </a:tc>
              </a:tr>
              <a:tr h="1358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What they dislike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Being</a:t>
                      </a:r>
                      <a:r>
                        <a:rPr lang="en-US" sz="2000" baseline="0" dirty="0" smtClean="0"/>
                        <a:t> controlled by others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Working alone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Experiencing unhappy feelings with others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Having things be unclear</a:t>
                      </a:r>
                      <a:r>
                        <a:rPr lang="en-US" sz="2000" baseline="0" dirty="0" smtClean="0"/>
                        <a:t> or messy</a:t>
                      </a:r>
                      <a:endParaRPr lang="en-US" sz="2000" dirty="0"/>
                    </a:p>
                  </a:txBody>
                  <a:tcPr/>
                </a:tc>
              </a:tr>
              <a:tr h="114379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How to get</a:t>
                      </a:r>
                      <a:r>
                        <a:rPr lang="en-US" sz="2400" baseline="0" dirty="0" smtClean="0"/>
                        <a:t> along better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Let them choose, be quick, don’t chatter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Do people things, talk about feelings, be enthusiastic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Keep things the same, cooperate,</a:t>
                      </a:r>
                      <a:r>
                        <a:rPr lang="en-US" sz="2000" baseline="0" dirty="0" smtClean="0"/>
                        <a:t> don’t get upset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Let them be right, hold back a bit, be logical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6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91" y="2353728"/>
            <a:ext cx="2718283" cy="2704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86" y="1690688"/>
            <a:ext cx="4518070" cy="3264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Are They a Team? 	</a:t>
            </a:r>
            <a:endParaRPr lang="en-US" sz="60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92921" cy="479693"/>
          </a:xfrm>
        </p:spPr>
        <p:txBody>
          <a:bodyPr/>
          <a:lstStyle/>
          <a:p>
            <a:r>
              <a:rPr lang="en-US" dirty="0" smtClean="0"/>
              <a:t>Sure, they’re all pedigreed, but are they a P.E.O. team?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85" y="4456090"/>
            <a:ext cx="2062786" cy="2109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0" y="4724695"/>
            <a:ext cx="260032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967" y="2417931"/>
            <a:ext cx="1829739" cy="2442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0215">
            <a:off x="748510" y="5087155"/>
            <a:ext cx="3333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74" y="1823509"/>
            <a:ext cx="4928840" cy="4488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674" y="1856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latin typeface="+mn-lt"/>
              </a:rPr>
              <a:t>PERSONALITY MOTTO:</a:t>
            </a:r>
            <a:endParaRPr lang="en-US" sz="66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5625"/>
            <a:ext cx="3733800" cy="993775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en-US" sz="6600" b="1" i="1" dirty="0" smtClean="0"/>
              <a:t>LION</a:t>
            </a:r>
            <a:endParaRPr lang="en-US" sz="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39800" y="4216400"/>
            <a:ext cx="42784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“Let’s Do It Now”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29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28604" cy="161349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6600" b="1" i="1" dirty="0"/>
              <a:t>OTTER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2397125"/>
            <a:ext cx="5330348" cy="3438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49571">
            <a:off x="330200" y="4000500"/>
            <a:ext cx="5498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“Trust Me! It’ll work out! 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674" y="1856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 smtClean="0">
                <a:latin typeface="+mn-lt"/>
              </a:rPr>
              <a:t>PERSONALITY MOTTO:</a:t>
            </a:r>
            <a:endParaRPr lang="en-US" sz="6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2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784475"/>
            <a:ext cx="4785765" cy="2256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i="1" dirty="0" smtClean="0"/>
              <a:t>GOLDEN</a:t>
            </a:r>
          </a:p>
          <a:p>
            <a:pPr marL="0" indent="0">
              <a:buNone/>
            </a:pPr>
            <a:r>
              <a:rPr lang="en-US" sz="6600" b="1" i="1" dirty="0" smtClean="0"/>
              <a:t>RETRIEVER</a:t>
            </a:r>
          </a:p>
          <a:p>
            <a:pPr marL="0" indent="0">
              <a:buNone/>
            </a:pPr>
            <a:endParaRPr lang="en-US" sz="14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571625"/>
            <a:ext cx="5029200" cy="3638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800" y="5892800"/>
            <a:ext cx="7931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“Let’s keep things the way they are!” 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674" y="1856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 smtClean="0">
                <a:latin typeface="+mn-lt"/>
              </a:rPr>
              <a:t>PERSONALITY MOTTO:</a:t>
            </a:r>
            <a:endParaRPr lang="en-US" sz="6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34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491039" cy="1047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600" b="1" i="1" dirty="0" smtClean="0"/>
              <a:t>BEAVER</a:t>
            </a:r>
            <a:endParaRPr lang="en-US" sz="66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283200"/>
            <a:ext cx="7937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“How was </a:t>
            </a:r>
            <a:r>
              <a:rPr lang="en-US" sz="4800" dirty="0"/>
              <a:t>i</a:t>
            </a:r>
            <a:r>
              <a:rPr lang="en-US" sz="4800" dirty="0" smtClean="0"/>
              <a:t>t done in the past?”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8636">
            <a:off x="5478753" y="2008294"/>
            <a:ext cx="5679023" cy="25049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674" y="1856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dirty="0" smtClean="0">
                <a:latin typeface="+mn-lt"/>
              </a:rPr>
              <a:t>PERSONALITY MOTTO:</a:t>
            </a:r>
            <a:endParaRPr lang="en-US" sz="6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69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3164" cy="1108075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latin typeface="+mn-lt"/>
              </a:rPr>
              <a:t>A P.E.O. Team is</a:t>
            </a:r>
            <a:r>
              <a:rPr lang="en-US" sz="7200" i="1" dirty="0" smtClean="0">
                <a:latin typeface="+mn-lt"/>
              </a:rPr>
              <a:t>… </a:t>
            </a:r>
            <a:endParaRPr lang="en-US" sz="7200" i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13858"/>
            <a:ext cx="11262290" cy="5307945"/>
          </a:xfrm>
        </p:spPr>
      </p:pic>
      <p:sp>
        <p:nvSpPr>
          <p:cNvPr id="5" name="TextBox 4"/>
          <p:cNvSpPr txBox="1"/>
          <p:nvPr/>
        </p:nvSpPr>
        <p:spPr>
          <a:xfrm rot="21310367">
            <a:off x="1174581" y="250227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LION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rot="759165">
            <a:off x="3990193" y="2526136"/>
            <a:ext cx="877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OTTER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20785092">
            <a:off x="6768056" y="2168156"/>
            <a:ext cx="1508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GOLDEN</a:t>
            </a:r>
          </a:p>
          <a:p>
            <a:r>
              <a:rPr lang="en-US" b="1" dirty="0" smtClean="0"/>
              <a:t>RETRIEVER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454901">
            <a:off x="9775220" y="2434849"/>
            <a:ext cx="1014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BEAVER</a:t>
            </a:r>
          </a:p>
        </p:txBody>
      </p:sp>
    </p:spTree>
    <p:extLst>
      <p:ext uri="{BB962C8B-B14F-4D97-AF65-F5344CB8AC3E}">
        <p14:creationId xmlns:p14="http://schemas.microsoft.com/office/powerpoint/2010/main" val="115390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354"/>
            <a:ext cx="10515600" cy="40519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group of people pooling its knowledge, skills, and talents to attain a common goal or shared purpose. </a:t>
            </a:r>
            <a:endParaRPr lang="en-US" sz="6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i="1" dirty="0" smtClean="0"/>
              <a:t>A Winning P.E.O. Team</a:t>
            </a:r>
            <a:r>
              <a:rPr lang="en-US" sz="6000" b="1" i="1" dirty="0"/>
              <a:t> </a:t>
            </a:r>
            <a:r>
              <a:rPr lang="en-US" sz="6000" b="1" i="1" dirty="0" smtClean="0"/>
              <a:t>is… 	</a:t>
            </a:r>
            <a:endParaRPr lang="en-US" sz="6000" b="1" i="1" dirty="0"/>
          </a:p>
        </p:txBody>
      </p:sp>
    </p:spTree>
    <p:extLst>
      <p:ext uri="{BB962C8B-B14F-4D97-AF65-F5344CB8AC3E}">
        <p14:creationId xmlns:p14="http://schemas.microsoft.com/office/powerpoint/2010/main" val="283776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6000" b="1" i="1" dirty="0" smtClean="0"/>
              <a:t>Chart The Results</a:t>
            </a:r>
            <a:endParaRPr lang="en-US" sz="60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254994"/>
              </p:ext>
            </p:extLst>
          </p:nvPr>
        </p:nvGraphicFramePr>
        <p:xfrm>
          <a:off x="838200" y="1358923"/>
          <a:ext cx="10515600" cy="494499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5000" sy="105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9992"/>
                <a:gridCol w="2421228"/>
                <a:gridCol w="2206580"/>
                <a:gridCol w="1991932"/>
                <a:gridCol w="2356834"/>
                <a:gridCol w="909034"/>
              </a:tblGrid>
              <a:tr h="7957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LION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OTTER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GOLDEN</a:t>
                      </a:r>
                      <a:r>
                        <a:rPr lang="en-US" baseline="0" dirty="0" smtClean="0"/>
                        <a:t> RETRIEVER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BEAVER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1028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006823" y="1189529"/>
            <a:ext cx="1310912" cy="7606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319797" y="1189529"/>
            <a:ext cx="1310912" cy="7606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47249" y="1189529"/>
            <a:ext cx="1944786" cy="9629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623412" y="1189529"/>
            <a:ext cx="1310912" cy="7606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5226275"/>
            <a:ext cx="10121900" cy="1532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i="1" dirty="0" smtClean="0">
                <a:latin typeface="+mn-lt"/>
              </a:rPr>
              <a:t>LION</a:t>
            </a:r>
            <a:endParaRPr lang="en-US" sz="9600" b="1" i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69" y="1680781"/>
            <a:ext cx="4215351" cy="3838659"/>
          </a:xfrm>
        </p:spPr>
      </p:pic>
    </p:spTree>
    <p:extLst>
      <p:ext uri="{BB962C8B-B14F-4D97-AF65-F5344CB8AC3E}">
        <p14:creationId xmlns:p14="http://schemas.microsoft.com/office/powerpoint/2010/main" val="21327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i="1" dirty="0">
                <a:latin typeface="+mn-lt"/>
              </a:rPr>
              <a:t>LION</a:t>
            </a:r>
            <a:endParaRPr lang="en-US" sz="9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09" y="1928488"/>
            <a:ext cx="108568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Born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Accomplish/Immediate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Time frame </a:t>
            </a:r>
            <a:r>
              <a:rPr lang="en-US" sz="2800" dirty="0"/>
              <a:t>=</a:t>
            </a:r>
            <a:r>
              <a:rPr lang="en-US" sz="2800" dirty="0" smtClean="0"/>
              <a:t>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Decisive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Concise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Challenged by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Not afraid of confrontation</a:t>
            </a:r>
          </a:p>
          <a:p>
            <a:r>
              <a:rPr lang="en-US" sz="2400" dirty="0"/>
              <a:t>	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077499" y="5644163"/>
            <a:ext cx="9805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Lions can be so strong that they win every verbal battle but end up losing the war for their friend’s and family’s hearts</a:t>
            </a:r>
            <a:r>
              <a:rPr lang="en-US" b="1" i="1" dirty="0" smtClean="0"/>
              <a:t>. </a:t>
            </a:r>
            <a:endParaRPr lang="en-US" b="1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51" y="2701220"/>
            <a:ext cx="2759383" cy="25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/>
            <a:r>
              <a:rPr lang="en-US" sz="9600" b="1" i="1" dirty="0" smtClean="0">
                <a:solidFill>
                  <a:prstClr val="black"/>
                </a:solidFill>
                <a:latin typeface="Calibri" panose="020F0502020204030204"/>
              </a:rPr>
              <a:t>OTTER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39" y="1998533"/>
            <a:ext cx="5727237" cy="36949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31" y="5534644"/>
            <a:ext cx="9861451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362"/>
          </a:xfrm>
        </p:spPr>
        <p:txBody>
          <a:bodyPr anchor="t">
            <a:noAutofit/>
          </a:bodyPr>
          <a:lstStyle/>
          <a:p>
            <a:pPr algn="ctr"/>
            <a:r>
              <a:rPr lang="en-US" sz="9600" b="1" i="1" dirty="0">
                <a:solidFill>
                  <a:prstClr val="black"/>
                </a:solidFill>
                <a:latin typeface="Calibri" panose="020F0502020204030204"/>
              </a:rPr>
              <a:t>OTTER</a:t>
            </a:r>
            <a:endParaRPr lang="en-US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563070" y="2052072"/>
            <a:ext cx="9080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FUN!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Great Motivators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Details?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 confrontation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Networking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Peer Pressure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04900" y="5395456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Otters are excellent motivators. They can captivate an audience or encourage someone who is fainthearted.</a:t>
            </a:r>
            <a:endParaRPr lang="en-US" sz="2800" b="1" i="1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28" y="2696619"/>
            <a:ext cx="3733485" cy="24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b="1" i="1" dirty="0">
                <a:solidFill>
                  <a:prstClr val="black"/>
                </a:solidFill>
                <a:latin typeface="Calibri" panose="020F0502020204030204"/>
              </a:rPr>
              <a:t>GOLDEN RETRIEVER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603158"/>
            <a:ext cx="6337300" cy="4584941"/>
          </a:xfrm>
        </p:spPr>
      </p:pic>
    </p:spTree>
    <p:extLst>
      <p:ext uri="{BB962C8B-B14F-4D97-AF65-F5344CB8AC3E}">
        <p14:creationId xmlns:p14="http://schemas.microsoft.com/office/powerpoint/2010/main" val="1697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b="1" i="1" dirty="0">
                <a:solidFill>
                  <a:prstClr val="black"/>
                </a:solidFill>
                <a:latin typeface="Calibri" panose="020F0502020204030204"/>
              </a:rPr>
              <a:t>Golden Retriever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0273" y="2016674"/>
            <a:ext cx="10363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LOYAL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Needs close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Needs to please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Compassionate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Adaptable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Strong sense of Right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01700" y="5425066"/>
            <a:ext cx="1045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The same compassionate heart that can spot the hurt of others can be easily hurt by others as well. </a:t>
            </a:r>
            <a:endParaRPr lang="en-US" sz="2800" b="1" i="1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37" y="2546935"/>
            <a:ext cx="3168650" cy="2292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77" y="3162909"/>
            <a:ext cx="755758" cy="7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899</Words>
  <Application>Microsoft Macintosh PowerPoint</Application>
  <PresentationFormat>Widescreen</PresentationFormat>
  <Paragraphs>221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TEAM P.E.O:</vt:lpstr>
      <vt:lpstr>Are They a Team?  </vt:lpstr>
      <vt:lpstr>Chart The Results</vt:lpstr>
      <vt:lpstr>LION</vt:lpstr>
      <vt:lpstr>LION</vt:lpstr>
      <vt:lpstr>OTTER</vt:lpstr>
      <vt:lpstr>OTTER</vt:lpstr>
      <vt:lpstr>GOLDEN RETRIEVER</vt:lpstr>
      <vt:lpstr>Golden Retriever</vt:lpstr>
      <vt:lpstr>BEAVER</vt:lpstr>
      <vt:lpstr>BEAVER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YOU FEEL UNDER </vt:lpstr>
      <vt:lpstr>BEHAVIORS UNDER PRESSURE</vt:lpstr>
      <vt:lpstr>HOW TO GET ALONG BETTER</vt:lpstr>
      <vt:lpstr>PERSONALITY MOTTO:</vt:lpstr>
      <vt:lpstr>PowerPoint Presentation</vt:lpstr>
      <vt:lpstr>PowerPoint Presentation</vt:lpstr>
      <vt:lpstr>PowerPoint Presentation</vt:lpstr>
      <vt:lpstr>A P.E.O. Team is… </vt:lpstr>
      <vt:lpstr>A Winning P.E.O. Team is…  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P.E.O:</dc:title>
  <dc:creator>lydia</dc:creator>
  <cp:lastModifiedBy>Tim Keeton</cp:lastModifiedBy>
  <cp:revision>42</cp:revision>
  <cp:lastPrinted>2017-06-20T13:25:16Z</cp:lastPrinted>
  <dcterms:created xsi:type="dcterms:W3CDTF">2017-03-18T19:21:04Z</dcterms:created>
  <dcterms:modified xsi:type="dcterms:W3CDTF">2017-06-20T13:31:15Z</dcterms:modified>
</cp:coreProperties>
</file>